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10/18/2023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1" Type="http://schemas.openxmlformats.org/officeDocument/2006/relationships/image" Target="../media/image10.png"/><Relationship Id="rId12" Type="http://schemas.openxmlformats.org/officeDocument/2006/relationships/image" Target="../media/image11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6.png"/><Relationship Id="rId3" Type="http://schemas.openxmlformats.org/officeDocument/2006/relationships/image" Target="../media/image67.png"/><Relationship Id="rId4" Type="http://schemas.openxmlformats.org/officeDocument/2006/relationships/image" Target="../media/image68.png"/><Relationship Id="rId5" Type="http://schemas.openxmlformats.org/officeDocument/2006/relationships/image" Target="../media/image69.png"/><Relationship Id="rId6" Type="http://schemas.openxmlformats.org/officeDocument/2006/relationships/image" Target="../media/image70.png"/><Relationship Id="rId7" Type="http://schemas.openxmlformats.org/officeDocument/2006/relationships/image" Target="../media/image71.png"/><Relationship Id="rId8" Type="http://schemas.openxmlformats.org/officeDocument/2006/relationships/image" Target="../media/image72.png"/><Relationship Id="rId9" Type="http://schemas.openxmlformats.org/officeDocument/2006/relationships/image" Target="../media/image73.png"/><Relationship Id="rId10" Type="http://schemas.openxmlformats.org/officeDocument/2006/relationships/image" Target="../media/image74.png"/><Relationship Id="rId11" Type="http://schemas.openxmlformats.org/officeDocument/2006/relationships/image" Target="../media/image75.png"/><Relationship Id="rId12" Type="http://schemas.openxmlformats.org/officeDocument/2006/relationships/image" Target="../media/image76.png"/><Relationship Id="rId13" Type="http://schemas.openxmlformats.org/officeDocument/2006/relationships/image" Target="../media/image77.png"/><Relationship Id="rId14" Type="http://schemas.openxmlformats.org/officeDocument/2006/relationships/image" Target="../media/image78.png"/><Relationship Id="rId15" Type="http://schemas.openxmlformats.org/officeDocument/2006/relationships/image" Target="../media/image79.png"/><Relationship Id="rId16" Type="http://schemas.openxmlformats.org/officeDocument/2006/relationships/image" Target="../media/image80.png"/><Relationship Id="rId17" Type="http://schemas.openxmlformats.org/officeDocument/2006/relationships/image" Target="../media/image81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8" Type="http://schemas.openxmlformats.org/officeDocument/2006/relationships/image" Target="../media/image18.png"/><Relationship Id="rId9" Type="http://schemas.openxmlformats.org/officeDocument/2006/relationships/image" Target="../media/image19.png"/><Relationship Id="rId10" Type="http://schemas.openxmlformats.org/officeDocument/2006/relationships/image" Target="../media/image20.png"/><Relationship Id="rId11" Type="http://schemas.openxmlformats.org/officeDocument/2006/relationships/image" Target="../media/image21.png"/><Relationship Id="rId12" Type="http://schemas.openxmlformats.org/officeDocument/2006/relationships/image" Target="../media/image22.png"/><Relationship Id="rId13" Type="http://schemas.openxmlformats.org/officeDocument/2006/relationships/image" Target="../media/image23.png"/><Relationship Id="rId14" Type="http://schemas.openxmlformats.org/officeDocument/2006/relationships/image" Target="../media/image24.png"/><Relationship Id="rId15" Type="http://schemas.openxmlformats.org/officeDocument/2006/relationships/image" Target="../media/image25.png"/><Relationship Id="rId16" Type="http://schemas.openxmlformats.org/officeDocument/2006/relationships/image" Target="../media/image26.png"/><Relationship Id="rId17" Type="http://schemas.openxmlformats.org/officeDocument/2006/relationships/image" Target="../media/image27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image" Target="../media/image32.png"/><Relationship Id="rId7" Type="http://schemas.openxmlformats.org/officeDocument/2006/relationships/image" Target="../media/image33.png"/><Relationship Id="rId8" Type="http://schemas.openxmlformats.org/officeDocument/2006/relationships/image" Target="../media/image34.png"/><Relationship Id="rId9" Type="http://schemas.openxmlformats.org/officeDocument/2006/relationships/image" Target="../media/image35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6" Type="http://schemas.openxmlformats.org/officeDocument/2006/relationships/image" Target="../media/image40.png"/><Relationship Id="rId7" Type="http://schemas.openxmlformats.org/officeDocument/2006/relationships/image" Target="../media/image41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2.png"/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5" Type="http://schemas.openxmlformats.org/officeDocument/2006/relationships/image" Target="../media/image45.png"/><Relationship Id="rId6" Type="http://schemas.openxmlformats.org/officeDocument/2006/relationships/image" Target="../media/image46.png"/><Relationship Id="rId7" Type="http://schemas.openxmlformats.org/officeDocument/2006/relationships/image" Target="../media/image47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8.png"/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5" Type="http://schemas.openxmlformats.org/officeDocument/2006/relationships/image" Target="../media/image51.png"/><Relationship Id="rId6" Type="http://schemas.openxmlformats.org/officeDocument/2006/relationships/image" Target="../media/image52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3.png"/><Relationship Id="rId3" Type="http://schemas.openxmlformats.org/officeDocument/2006/relationships/image" Target="../media/image54.png"/><Relationship Id="rId4" Type="http://schemas.openxmlformats.org/officeDocument/2006/relationships/image" Target="../media/image55.png"/><Relationship Id="rId5" Type="http://schemas.openxmlformats.org/officeDocument/2006/relationships/image" Target="../media/image56.png"/><Relationship Id="rId6" Type="http://schemas.openxmlformats.org/officeDocument/2006/relationships/image" Target="../media/image57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8.png"/><Relationship Id="rId3" Type="http://schemas.openxmlformats.org/officeDocument/2006/relationships/image" Target="../media/image59.png"/><Relationship Id="rId4" Type="http://schemas.openxmlformats.org/officeDocument/2006/relationships/image" Target="../media/image60.png"/><Relationship Id="rId5" Type="http://schemas.openxmlformats.org/officeDocument/2006/relationships/image" Target="../media/image61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2.png"/><Relationship Id="rId3" Type="http://schemas.openxmlformats.org/officeDocument/2006/relationships/image" Target="../media/image63.png"/><Relationship Id="rId4" Type="http://schemas.openxmlformats.org/officeDocument/2006/relationships/image" Target="../media/image64.png"/><Relationship Id="rId5" Type="http://schemas.openxmlformats.org/officeDocument/2006/relationships/image" Target="../media/image65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887122" y="0"/>
            <a:ext cx="567556" cy="10477188"/>
            <a:chOff x="1887122" y="0"/>
            <a:chExt cx="567556" cy="1047718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87122" y="0"/>
              <a:ext cx="567556" cy="1047718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40392" y="0"/>
            <a:ext cx="16244971" cy="10351020"/>
            <a:chOff x="2340392" y="0"/>
            <a:chExt cx="16244971" cy="1035102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40392" y="0"/>
              <a:ext cx="16244971" cy="1035102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572401" y="627763"/>
            <a:ext cx="3559043" cy="46746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127782" y="9445449"/>
            <a:ext cx="4286852" cy="46746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219934" y="1878335"/>
            <a:ext cx="9667054" cy="7216654"/>
            <a:chOff x="-219934" y="1878335"/>
            <a:chExt cx="9667054" cy="721665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4972262" y="-1654273"/>
              <a:ext cx="19334108" cy="14433308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219934" y="1878335"/>
              <a:ext cx="9667054" cy="7216654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19126" y="3350126"/>
            <a:ext cx="8329687" cy="3515744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59726" y="2988126"/>
            <a:ext cx="2691773" cy="66443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-229458" y="3646522"/>
            <a:ext cx="8952381" cy="9684"/>
            <a:chOff x="-229458" y="3646522"/>
            <a:chExt cx="8952381" cy="968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229458" y="3646522"/>
              <a:ext cx="8952381" cy="9684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78773" y="8327545"/>
            <a:ext cx="2189261" cy="500937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39001" y="5907487"/>
            <a:ext cx="1753185" cy="102829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57641"/>
            <a:ext cx="18285714" cy="10351020"/>
            <a:chOff x="0" y="-57641"/>
            <a:chExt cx="18285714" cy="1035102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57641"/>
              <a:ext cx="18285714" cy="1035102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59031" y="-285715"/>
            <a:ext cx="17726683" cy="10857144"/>
            <a:chOff x="559031" y="-285715"/>
            <a:chExt cx="17726683" cy="1085714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59031" y="-285715"/>
              <a:ext cx="17726683" cy="1085714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916282" y="0"/>
            <a:ext cx="3445623" cy="3428571"/>
            <a:chOff x="14916282" y="0"/>
            <a:chExt cx="3445623" cy="342857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16282" y="0"/>
              <a:ext cx="3445623" cy="342857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228248" y="6857143"/>
            <a:ext cx="3355663" cy="3428571"/>
            <a:chOff x="8228248" y="6857143"/>
            <a:chExt cx="3355663" cy="342857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228248" y="6857143"/>
              <a:ext cx="3355663" cy="342857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920527" y="3428571"/>
            <a:ext cx="3355663" cy="3428571"/>
            <a:chOff x="14920527" y="3428571"/>
            <a:chExt cx="3355663" cy="342857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920527" y="3428571"/>
              <a:ext cx="3355663" cy="342857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920527" y="6862421"/>
            <a:ext cx="3355663" cy="3428571"/>
            <a:chOff x="14920527" y="6862421"/>
            <a:chExt cx="3355663" cy="342857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920527" y="6862421"/>
              <a:ext cx="3355663" cy="342857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570142" y="3428571"/>
            <a:ext cx="3355663" cy="3428571"/>
            <a:chOff x="11570142" y="3428571"/>
            <a:chExt cx="3355663" cy="342857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570142" y="3428571"/>
              <a:ext cx="3355663" cy="342857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570142" y="6857143"/>
            <a:ext cx="3355663" cy="3428571"/>
            <a:chOff x="11570142" y="6857143"/>
            <a:chExt cx="3355663" cy="3428571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570142" y="6857143"/>
              <a:ext cx="3355663" cy="3428571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528675" y="2024982"/>
            <a:ext cx="3028500" cy="1122300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595916" y="9525049"/>
            <a:ext cx="1089633" cy="434147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85354" y="2445697"/>
            <a:ext cx="3920097" cy="3070021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580678" y="5296630"/>
            <a:ext cx="3418441" cy="566499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0" y="4937807"/>
            <a:ext cx="6561097" cy="9524"/>
            <a:chOff x="0" y="4937807"/>
            <a:chExt cx="6561097" cy="9524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0" y="4937807"/>
              <a:ext cx="6561097" cy="9524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8173011" y="5751878"/>
            <a:ext cx="2920091" cy="1093205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595916" y="571139"/>
            <a:ext cx="4166224" cy="671443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612696" y="2459467"/>
            <a:ext cx="2159399" cy="53323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4402562"/>
            <a:ext cx="18285714" cy="6016486"/>
            <a:chOff x="0" y="4402562"/>
            <a:chExt cx="18285714" cy="60164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4402562"/>
              <a:ext cx="18285714" cy="60164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88297" y="6473324"/>
            <a:ext cx="4330823" cy="182852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45438" y="-191473"/>
            <a:ext cx="4339989" cy="8577016"/>
            <a:chOff x="1645438" y="-191473"/>
            <a:chExt cx="4339989" cy="857701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45438" y="-191473"/>
              <a:ext cx="4339989" cy="8577016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400941" y="6246225"/>
            <a:ext cx="3918276" cy="175189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384938" y="2230634"/>
            <a:ext cx="3680370" cy="1983570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511206" y="5260089"/>
            <a:ext cx="3871718" cy="3226023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231674" y="6245962"/>
            <a:ext cx="3938480" cy="1755890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595916" y="9553455"/>
            <a:ext cx="1897357" cy="434147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511087" y="9501735"/>
            <a:ext cx="7812652" cy="467462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580124" y="2155648"/>
            <a:ext cx="3199104" cy="53323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456330" y="4976051"/>
            <a:ext cx="1596248" cy="951874"/>
            <a:chOff x="11456330" y="4976051"/>
            <a:chExt cx="1596248" cy="95187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456330" y="4976051"/>
              <a:ext cx="1596248" cy="95187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313084" y="5016509"/>
            <a:ext cx="1429547" cy="911417"/>
            <a:chOff x="15313084" y="5016509"/>
            <a:chExt cx="1429547" cy="911417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5313084" y="5016509"/>
              <a:ext cx="1429547" cy="91141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684411" y="4846816"/>
            <a:ext cx="1305573" cy="1139530"/>
            <a:chOff x="7684411" y="4846816"/>
            <a:chExt cx="1305573" cy="1139530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684411" y="4846816"/>
              <a:ext cx="1305573" cy="1139530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1412125" y="500964"/>
            <a:ext cx="7473329" cy="433072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6806826" y="8027264"/>
            <a:ext cx="3986257" cy="1310724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2781414" y="8027261"/>
            <a:ext cx="3896429" cy="124206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6005967"/>
            <a:ext cx="18285714" cy="5142857"/>
            <a:chOff x="0" y="6005967"/>
            <a:chExt cx="18285714" cy="51428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6005967"/>
              <a:ext cx="18285714" cy="51428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948882" y="3610867"/>
            <a:ext cx="4866431" cy="3543652"/>
            <a:chOff x="1948882" y="3610867"/>
            <a:chExt cx="4866431" cy="354365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48882" y="3610867"/>
              <a:ext cx="4866431" cy="3543652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233956" y="2937248"/>
            <a:ext cx="1633611" cy="79007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594780" y="4819513"/>
            <a:ext cx="7829451" cy="262981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95916" y="9553455"/>
            <a:ext cx="1897357" cy="434147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560363" y="9537830"/>
            <a:ext cx="7713186" cy="46916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07348" y="1383291"/>
            <a:ext cx="7032570" cy="1983570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631105" y="1365448"/>
            <a:ext cx="3199294" cy="53323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6005967"/>
            <a:ext cx="18285714" cy="5142857"/>
            <a:chOff x="0" y="6005967"/>
            <a:chExt cx="18285714" cy="51428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6005967"/>
              <a:ext cx="18285714" cy="514285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07348" y="704643"/>
            <a:ext cx="6165332" cy="198357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95916" y="9553455"/>
            <a:ext cx="1897357" cy="43414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563896" y="9537830"/>
            <a:ext cx="7702586" cy="469166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65580" y="2711125"/>
            <a:ext cx="12817129" cy="364618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84124" y="658230"/>
            <a:ext cx="3199104" cy="53323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8484464"/>
            <a:ext cx="18285714" cy="2664360"/>
            <a:chOff x="0" y="8484464"/>
            <a:chExt cx="18285714" cy="266436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8484464"/>
              <a:ext cx="18285714" cy="266436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07348" y="704643"/>
            <a:ext cx="13121780" cy="198357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95916" y="9553455"/>
            <a:ext cx="1897357" cy="43414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563896" y="9537830"/>
            <a:ext cx="7702586" cy="469166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65577" y="2711130"/>
            <a:ext cx="16878358" cy="364618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84124" y="658230"/>
            <a:ext cx="3199104" cy="53323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077146" y="0"/>
            <a:ext cx="2208568" cy="11148824"/>
            <a:chOff x="16077146" y="0"/>
            <a:chExt cx="2208568" cy="1114882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077146" y="0"/>
              <a:ext cx="2208568" cy="1114882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37066"/>
            <a:ext cx="8918137" cy="5460378"/>
            <a:chOff x="0" y="37066"/>
            <a:chExt cx="8918137" cy="546037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37066"/>
              <a:ext cx="8918137" cy="546037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5179923"/>
            <a:ext cx="9454408" cy="4837744"/>
            <a:chOff x="0" y="5179923"/>
            <a:chExt cx="9454408" cy="483774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5179923"/>
              <a:ext cx="9454408" cy="483774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316369" y="2824712"/>
            <a:ext cx="11387562" cy="80088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456648" y="5471248"/>
            <a:ext cx="10899867" cy="80088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077146" y="0"/>
            <a:ext cx="2208568" cy="11148824"/>
            <a:chOff x="16077146" y="0"/>
            <a:chExt cx="2208568" cy="1114882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077146" y="0"/>
              <a:ext cx="2208568" cy="1114882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-31790"/>
            <a:ext cx="6125838" cy="10305149"/>
            <a:chOff x="0" y="-31790"/>
            <a:chExt cx="6125838" cy="1030514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-31790"/>
              <a:ext cx="6125838" cy="1030514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531508" y="0"/>
            <a:ext cx="5222698" cy="7209989"/>
            <a:chOff x="6531508" y="0"/>
            <a:chExt cx="5222698" cy="720998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531508" y="0"/>
              <a:ext cx="5222698" cy="720998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184170" y="7185278"/>
            <a:ext cx="11538773" cy="735597"/>
            <a:chOff x="6184170" y="7185278"/>
            <a:chExt cx="11538773" cy="73559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184170" y="7185278"/>
              <a:ext cx="11538773" cy="735597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060776" y="8246730"/>
            <a:ext cx="8841834" cy="169196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8803339" cy="5497444"/>
            <a:chOff x="0" y="0"/>
            <a:chExt cx="8803339" cy="549744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8803339" cy="549744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5497444"/>
            <a:ext cx="10381614" cy="4671726"/>
            <a:chOff x="0" y="5497444"/>
            <a:chExt cx="10381614" cy="467172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5497444"/>
              <a:ext cx="10381614" cy="467172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077146" y="0"/>
            <a:ext cx="2208568" cy="11148824"/>
            <a:chOff x="16077146" y="0"/>
            <a:chExt cx="2208568" cy="1114882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077146" y="0"/>
              <a:ext cx="2208568" cy="1114882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510986" y="5623680"/>
            <a:ext cx="6171939" cy="169196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077146" y="0"/>
            <a:ext cx="2208568" cy="11148824"/>
            <a:chOff x="16077146" y="0"/>
            <a:chExt cx="2208568" cy="1114882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077146" y="0"/>
              <a:ext cx="2208568" cy="1114882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40253" y="304558"/>
            <a:ext cx="9940794" cy="4877202"/>
            <a:chOff x="440253" y="304558"/>
            <a:chExt cx="9940794" cy="487720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0253" y="304558"/>
              <a:ext cx="9940794" cy="487720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40253" y="5181760"/>
            <a:ext cx="9237927" cy="5103955"/>
            <a:chOff x="440253" y="5181760"/>
            <a:chExt cx="9237927" cy="510395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0253" y="5181760"/>
              <a:ext cx="9237927" cy="5103955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519615" y="6027948"/>
            <a:ext cx="7142981" cy="80088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10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2023-10-18T10:11:18Z</dcterms:created>
  <dcterms:modified xsi:type="dcterms:W3CDTF">2023-10-18T10:11:18Z</dcterms:modified>
</cp:coreProperties>
</file>